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1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E962A3-17F8-9584-D73C-B2EF67F9F50D}"/>
              </a:ext>
            </a:extLst>
          </p:cNvPr>
          <p:cNvSpPr txBox="1"/>
          <p:nvPr/>
        </p:nvSpPr>
        <p:spPr>
          <a:xfrm>
            <a:off x="3048719" y="2579623"/>
            <a:ext cx="6094562" cy="12279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sz="2000" dirty="0"/>
              <a:t>مشهد تمثيلي - يستهدف مخاطر الكهرباء  بين المعلم والطالب </a:t>
            </a:r>
          </a:p>
          <a:p>
            <a:pPr algn="ctr" rtl="1">
              <a:lnSpc>
                <a:spcPct val="200000"/>
              </a:lnSpc>
            </a:pPr>
            <a:r>
              <a:rPr lang="ar-AE" sz="2000" dirty="0"/>
              <a:t>حيث يقوم الطالب بتبليغ المعلم  عن مشكلة في الكهرباء </a:t>
            </a:r>
            <a:endParaRPr lang="en-AE" sz="2000" dirty="0"/>
          </a:p>
        </p:txBody>
      </p:sp>
    </p:spTree>
    <p:extLst>
      <p:ext uri="{BB962C8B-B14F-4D97-AF65-F5344CB8AC3E}">
        <p14:creationId xmlns:p14="http://schemas.microsoft.com/office/powerpoint/2010/main" val="162639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4</cp:revision>
  <dcterms:created xsi:type="dcterms:W3CDTF">2023-06-12T08:34:29Z</dcterms:created>
  <dcterms:modified xsi:type="dcterms:W3CDTF">2023-10-04T04:11:29Z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